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64" r:id="rId4"/>
    <p:sldId id="259" r:id="rId5"/>
    <p:sldId id="260" r:id="rId6"/>
    <p:sldId id="262" r:id="rId7"/>
    <p:sldId id="263" r:id="rId8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F9DEB-B2C6-4817-88E1-E465B00E0A37}" type="datetimeFigureOut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A0A5F-AD40-417F-A105-B9DE59AFC3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033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201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64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04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84E6-5A35-4F45-8D87-AAA9F8474EF9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580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8760-A10B-47E0-920D-969786C7A6DA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80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A0B9-92FD-40B4-AAC9-41032C6595A3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205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57DF-3702-440E-B670-76EB6A379CC4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963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202D-E8B7-48FF-8E29-1C92B795C7A3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007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1904-FD7D-4E3F-86D5-21FF74EE7CCC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186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18729-3902-4E23-89F7-396261CFFA98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744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599A0-F8FB-4A90-A51D-2B5460A3FDEB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5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4E763-3E6D-4AAF-AFFB-BEE3FF0C3CC7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4276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3714-B8D7-4AA7-96A4-6F0C8CFF13A3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850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6DDF2-E4C6-46A3-AA61-FE63C49CAC16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85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9B23-3C10-4BB0-A718-4BBD6C2B4F10}" type="datetime1">
              <a:rPr lang="zh-TW" altLang="en-US" smtClean="0"/>
              <a:t>2026/6/15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966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42925" y="1122363"/>
            <a:ext cx="8078561" cy="1930119"/>
          </a:xfrm>
        </p:spPr>
        <p:txBody>
          <a:bodyPr>
            <a:noAutofit/>
          </a:bodyPr>
          <a:lstStyle/>
          <a:p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數位發展部數位產業署</a:t>
            </a:r>
            <a:r>
              <a:rPr lang="en-US" altLang="zh-TW" sz="38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115</a:t>
            </a: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人工智慧技術服務機構能量登錄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申請簡報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14450" y="3744912"/>
            <a:ext cx="7429500" cy="2423205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申請機構：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例如：○○○○公司、○○○○協會、○○○○大學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申請服務項目：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3.2.1)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 報 者：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 經理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    期：民國 ○○○ 年 ○○ 月 ○○ 日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註：簡報時間將於通知審查日期時一併通知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42925" y="314325"/>
            <a:ext cx="196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附件三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974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一、基本資料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01961"/>
              </p:ext>
            </p:extLst>
          </p:nvPr>
        </p:nvGraphicFramePr>
        <p:xfrm>
          <a:off x="628650" y="2428895"/>
          <a:ext cx="7886700" cy="37480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7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5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機構全</a:t>
                      </a: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銜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負責人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資本額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 元</a:t>
                      </a: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91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營業項目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227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424073" y="129661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二、組織圖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828675" y="361572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30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一、申請登錄或展延之服務項目與分項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510928"/>
              </p:ext>
            </p:extLst>
          </p:nvPr>
        </p:nvGraphicFramePr>
        <p:xfrm>
          <a:off x="628650" y="2652554"/>
          <a:ext cx="7886699" cy="1188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99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服務項目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分項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小項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計畫書頁碼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84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二、專任人員學經歷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156513"/>
              </p:ext>
            </p:extLst>
          </p:nvPr>
        </p:nvGraphicFramePr>
        <p:xfrm>
          <a:off x="628650" y="2461905"/>
          <a:ext cx="8181718" cy="2958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30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7150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	  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歷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計畫職級</a:t>
                      </a:r>
                      <a:endParaRPr lang="zh-TW" sz="20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經驗能力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14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博士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碩士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專科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</a:t>
                      </a:r>
                      <a:endParaRPr lang="en-US" alt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主持人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專任工程師</a:t>
                      </a:r>
                      <a:r>
                        <a:rPr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顧問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AI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相關技術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曾負責之專案計畫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455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三、人工智慧產品或專業服務之實績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6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945532"/>
              </p:ext>
            </p:extLst>
          </p:nvPr>
        </p:nvGraphicFramePr>
        <p:xfrm>
          <a:off x="628650" y="2446814"/>
          <a:ext cx="7664012" cy="1967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9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35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1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54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案次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計畫名稱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客戶名稱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合約金額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執行期間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主持人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 畫 內 容 概 述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對應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登錄服務項目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alt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53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9075" y="1509714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四、實績佐證資料及案例說明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28650" y="184151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23875" y="2282875"/>
            <a:ext cx="83248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參考</a:t>
            </a:r>
            <a:endParaRPr lang="en-US" altLang="zh-TW" b="1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列舉實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以擬申請登錄服務項目及分項來說明佐證為宜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2.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實例中請說明導入執行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方法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人工智慧技術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、導入前後差異分析及具體效益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以已結案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人工智慧相關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案例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為主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4.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除實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之列舉以外，得以產品與登錄服務項目之關係來補充說明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29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400</Words>
  <Application>Microsoft Office PowerPoint</Application>
  <PresentationFormat>如螢幕大小 (4:3)</PresentationFormat>
  <Paragraphs>100</Paragraphs>
  <Slides>7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標楷體</vt:lpstr>
      <vt:lpstr>Arial</vt:lpstr>
      <vt:lpstr>Calibri</vt:lpstr>
      <vt:lpstr>Calibri Light</vt:lpstr>
      <vt:lpstr>Times New Roman</vt:lpstr>
      <vt:lpstr>Office 佈景主題</vt:lpstr>
      <vt:lpstr>數位發展部數位產業署115年 人工智慧技術服務機構能量登錄 申請簡報</vt:lpstr>
      <vt:lpstr>壹、能量登錄機構簡介(1/2)</vt:lpstr>
      <vt:lpstr>PowerPoint 簡報</vt:lpstr>
      <vt:lpstr>貳、申請登錄機構之服務能量(1/4)</vt:lpstr>
      <vt:lpstr>貳、申請登錄機構之服務能量(2/4)</vt:lpstr>
      <vt:lpstr>貳、申請登錄機構之服務能量(3/4)</vt:lpstr>
      <vt:lpstr>貳、申請登錄機構之服務能量(4/4)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資訊安全服務機構能量登錄申請簡報</dc:title>
  <dc:creator>中華軟協-鄭佩君</dc:creator>
  <cp:lastModifiedBy>中華軟體公會/中華軟協-葉明遠</cp:lastModifiedBy>
  <cp:revision>37</cp:revision>
  <cp:lastPrinted>2020-04-27T01:24:14Z</cp:lastPrinted>
  <dcterms:created xsi:type="dcterms:W3CDTF">2018-05-17T10:40:37Z</dcterms:created>
  <dcterms:modified xsi:type="dcterms:W3CDTF">2026-06-15T02:12:23Z</dcterms:modified>
</cp:coreProperties>
</file>